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1" r:id="rId2"/>
    <p:sldMasterId id="2147483678" r:id="rId3"/>
    <p:sldMasterId id="2147483680" r:id="rId4"/>
    <p:sldMasterId id="2147483688" r:id="rId5"/>
    <p:sldMasterId id="2147483696" r:id="rId6"/>
    <p:sldMasterId id="2147483698" r:id="rId7"/>
    <p:sldMasterId id="2147483706" r:id="rId8"/>
  </p:sldMasterIdLst>
  <p:notesMasterIdLst>
    <p:notesMasterId r:id="rId17"/>
  </p:notesMasterIdLst>
  <p:handoutMasterIdLst>
    <p:handoutMasterId r:id="rId18"/>
  </p:handoutMasterIdLst>
  <p:sldIdLst>
    <p:sldId id="377" r:id="rId9"/>
    <p:sldId id="376" r:id="rId10"/>
    <p:sldId id="375" r:id="rId11"/>
    <p:sldId id="378" r:id="rId12"/>
    <p:sldId id="385" r:id="rId13"/>
    <p:sldId id="379" r:id="rId14"/>
    <p:sldId id="380" r:id="rId15"/>
    <p:sldId id="381" r:id="rId1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WG" initials="U" lastIdx="8" clrIdx="0"/>
  <p:cmAuthor id="1" name="Freeman" initials="BF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4E52E8"/>
    <a:srgbClr val="9933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5" autoAdjust="0"/>
    <p:restoredTop sz="93997" autoAdjust="0"/>
  </p:normalViewPr>
  <p:slideViewPr>
    <p:cSldViewPr>
      <p:cViewPr varScale="1">
        <p:scale>
          <a:sx n="70" d="100"/>
          <a:sy n="70" d="100"/>
        </p:scale>
        <p:origin x="9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9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259"/>
    </p:cViewPr>
  </p:sorterViewPr>
  <p:notesViewPr>
    <p:cSldViewPr>
      <p:cViewPr varScale="1">
        <p:scale>
          <a:sx n="75" d="100"/>
          <a:sy n="75" d="100"/>
        </p:scale>
        <p:origin x="-2025" y="-8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38475" cy="465138"/>
          </a:xfrm>
          <a:prstGeom prst="rect">
            <a:avLst/>
          </a:prstGeom>
        </p:spPr>
        <p:txBody>
          <a:bodyPr vert="horz" lIns="93164" tIns="46581" rIns="93164" bIns="46581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64" tIns="46581" rIns="93164" bIns="46581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5A296F65-1090-412F-BC36-77E8D5F0A5D5}" type="datetimeFigureOut">
              <a:rPr lang="en-US"/>
              <a:pPr>
                <a:defRPr/>
              </a:pPr>
              <a:t>1/4/2018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678"/>
            <a:ext cx="3038475" cy="465138"/>
          </a:xfrm>
          <a:prstGeom prst="rect">
            <a:avLst/>
          </a:prstGeom>
        </p:spPr>
        <p:txBody>
          <a:bodyPr vert="horz" lIns="93164" tIns="46581" rIns="93164" bIns="46581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8"/>
            <a:ext cx="3038475" cy="465138"/>
          </a:xfrm>
          <a:prstGeom prst="rect">
            <a:avLst/>
          </a:prstGeom>
        </p:spPr>
        <p:txBody>
          <a:bodyPr vert="horz" lIns="93164" tIns="46581" rIns="93164" bIns="46581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0C1BD375-3F0E-4CA8-86B2-CFDFB4168A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5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1" rIns="93164" bIns="46581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1" rIns="93164" bIns="4658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9" y="4416426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1" rIns="93164" bIns="46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29678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1" rIns="93164" bIns="46581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8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1" rIns="93164" bIns="4658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33A15AC-15C5-413C-994D-D9D0891BB8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893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3A15AC-15C5-413C-994D-D9D0891BB86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5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3A15AC-15C5-413C-994D-D9D0891BB86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16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3A15AC-15C5-413C-994D-D9D0891BB86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6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3A15AC-15C5-413C-994D-D9D0891BB86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43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3A15AC-15C5-413C-994D-D9D0891BB86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06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3A15AC-15C5-413C-994D-D9D0891BB86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71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3A15AC-15C5-413C-994D-D9D0891BB86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15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3A15AC-15C5-413C-994D-D9D0891BB86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4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7280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31613"/>
            <a:ext cx="8229600" cy="2530202"/>
          </a:xfrm>
        </p:spPr>
        <p:txBody>
          <a:bodyPr anchor="b">
            <a:normAutofit/>
          </a:bodyPr>
          <a:lstStyle>
            <a:lvl1pPr algn="ctr">
              <a:defRPr sz="5400"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2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97475"/>
          </a:xfrm>
        </p:spPr>
        <p:txBody>
          <a:bodyPr/>
          <a:lstStyle>
            <a:lvl1pPr marL="457200" indent="-4572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1pPr>
            <a:lvl2pPr marL="914400" indent="-4572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2pPr>
            <a:lvl3pPr marL="1257300" indent="-3429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3pPr>
            <a:lvl4pPr marL="1714500" indent="-3429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4pPr>
            <a:lvl5pPr marL="2171700" indent="-3429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rgbClr val="0033A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1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25718"/>
            <a:ext cx="8229600" cy="1522069"/>
          </a:xfrm>
        </p:spPr>
        <p:txBody>
          <a:bodyPr anchor="t"/>
          <a:lstStyle>
            <a:lvl1pPr algn="l">
              <a:defRPr b="1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53665"/>
          </a:xfrm>
        </p:spPr>
        <p:txBody>
          <a:bodyPr/>
          <a:lstStyle>
            <a:lvl1pPr marL="457200" indent="-457200">
              <a:buClr>
                <a:schemeClr val="accent1"/>
              </a:buClr>
              <a:buSzPct val="115000"/>
              <a:buFont typeface="Arial"/>
              <a:buChar char="•"/>
              <a:defRPr sz="2800">
                <a:solidFill>
                  <a:schemeClr val="accent4"/>
                </a:solidFill>
              </a:defRPr>
            </a:lvl1pPr>
            <a:lvl2pPr marL="8001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chemeClr val="accent4"/>
                </a:solidFill>
              </a:defRPr>
            </a:lvl2pPr>
            <a:lvl3pPr marL="1257300" indent="-34290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chemeClr val="accent4"/>
                </a:solidFill>
              </a:defRPr>
            </a:lvl3pPr>
            <a:lvl4pPr marL="16573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chemeClr val="accent4"/>
                </a:solidFill>
              </a:defRPr>
            </a:lvl4pPr>
            <a:lvl5pPr marL="21145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3665"/>
          </a:xfrm>
        </p:spPr>
        <p:txBody>
          <a:bodyPr/>
          <a:lstStyle>
            <a:lvl1pPr marL="457200" indent="-457200">
              <a:buClr>
                <a:schemeClr val="accent1"/>
              </a:buClr>
              <a:buSzPct val="115000"/>
              <a:buFont typeface="Arial"/>
              <a:buChar char="•"/>
              <a:defRPr sz="2800">
                <a:solidFill>
                  <a:srgbClr val="53565A"/>
                </a:solidFill>
              </a:defRPr>
            </a:lvl1pPr>
            <a:lvl2pPr marL="8001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2pPr>
            <a:lvl3pPr marL="1257300" indent="-34290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3pPr>
            <a:lvl4pPr marL="16573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4pPr>
            <a:lvl5pPr marL="21145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623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rgbClr val="0033A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spc="-15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46418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spc="-150">
                <a:solidFill>
                  <a:srgbClr val="6BABE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46418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75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84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431694"/>
            <a:ext cx="8229600" cy="1516094"/>
          </a:xfrm>
        </p:spPr>
        <p:txBody>
          <a:bodyPr/>
          <a:lstStyle>
            <a:lvl1pPr>
              <a:defRPr b="1" spc="-3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267450"/>
            <a:ext cx="8229600" cy="420688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56070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31613"/>
            <a:ext cx="8229600" cy="2530202"/>
          </a:xfrm>
        </p:spPr>
        <p:txBody>
          <a:bodyPr anchor="b">
            <a:normAutofit/>
          </a:bodyPr>
          <a:lstStyle>
            <a:lvl1pPr algn="ctr">
              <a:defRPr sz="5400" b="1" spc="-300" baseline="0">
                <a:solidFill>
                  <a:srgbClr val="0033A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271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6134"/>
          </a:xfrm>
        </p:spPr>
        <p:txBody>
          <a:bodyPr/>
          <a:lstStyle>
            <a:lvl1pPr marL="457200" indent="-4572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1pPr>
            <a:lvl2pPr marL="914400" indent="-4572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2pPr>
            <a:lvl3pPr marL="1257300" indent="-3429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3pPr>
            <a:lvl4pPr marL="1714500" indent="-3429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4pPr>
            <a:lvl5pPr marL="2171700" indent="-3429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5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25718"/>
            <a:ext cx="8229600" cy="2079389"/>
          </a:xfrm>
        </p:spPr>
        <p:txBody>
          <a:bodyPr anchor="t"/>
          <a:lstStyle>
            <a:lvl1pPr algn="l">
              <a:defRPr b="1" spc="-300" baseline="0">
                <a:solidFill>
                  <a:srgbClr val="0033A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13543"/>
          </a:xfrm>
        </p:spPr>
        <p:txBody>
          <a:bodyPr/>
          <a:lstStyle>
            <a:lvl1pPr marL="457200" indent="-457200">
              <a:buClr>
                <a:schemeClr val="accent1"/>
              </a:buClr>
              <a:buSzPct val="115000"/>
              <a:buFont typeface="Arial"/>
              <a:buChar char="•"/>
              <a:defRPr sz="2800">
                <a:solidFill>
                  <a:schemeClr val="accent4"/>
                </a:solidFill>
              </a:defRPr>
            </a:lvl1pPr>
            <a:lvl2pPr marL="8001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chemeClr val="accent4"/>
                </a:solidFill>
              </a:defRPr>
            </a:lvl2pPr>
            <a:lvl3pPr marL="1257300" indent="-34290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chemeClr val="accent4"/>
                </a:solidFill>
              </a:defRPr>
            </a:lvl3pPr>
            <a:lvl4pPr marL="16573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chemeClr val="accent4"/>
                </a:solidFill>
              </a:defRPr>
            </a:lvl4pPr>
            <a:lvl5pPr marL="21145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13543"/>
          </a:xfrm>
        </p:spPr>
        <p:txBody>
          <a:bodyPr/>
          <a:lstStyle>
            <a:lvl1pPr marL="457200" indent="-457200">
              <a:buClr>
                <a:schemeClr val="accent1"/>
              </a:buClr>
              <a:buSzPct val="115000"/>
              <a:buFont typeface="Arial"/>
              <a:buChar char="•"/>
              <a:defRPr sz="2800">
                <a:solidFill>
                  <a:srgbClr val="53565A"/>
                </a:solidFill>
              </a:defRPr>
            </a:lvl1pPr>
            <a:lvl2pPr marL="8001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2pPr>
            <a:lvl3pPr marL="1257300" indent="-34290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3pPr>
            <a:lvl4pPr marL="16573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4pPr>
            <a:lvl5pPr marL="21145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38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08713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28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spc="-15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4275414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spc="-150">
                <a:solidFill>
                  <a:srgbClr val="6BABE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275414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17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39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706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387280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31613"/>
            <a:ext cx="8229600" cy="2530202"/>
          </a:xfrm>
        </p:spPr>
        <p:txBody>
          <a:bodyPr anchor="b">
            <a:normAutofit/>
          </a:bodyPr>
          <a:lstStyle>
            <a:lvl1pPr algn="ctr">
              <a:defRPr sz="5400"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30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0952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06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6979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25718"/>
            <a:ext cx="8229600" cy="2134207"/>
          </a:xfrm>
        </p:spPr>
        <p:txBody>
          <a:bodyPr anchor="t"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33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6134"/>
          </a:xfrm>
        </p:spPr>
        <p:txBody>
          <a:bodyPr/>
          <a:lstStyle>
            <a:lvl1pPr marL="457200" indent="-457200">
              <a:buClr>
                <a:schemeClr val="accent1"/>
              </a:buClr>
              <a:buSzPct val="115000"/>
              <a:buFont typeface="Arial"/>
              <a:buChar char="•"/>
              <a:defRPr sz="2800">
                <a:solidFill>
                  <a:schemeClr val="accent4"/>
                </a:solidFill>
              </a:defRPr>
            </a:lvl1pPr>
            <a:lvl2pPr marL="8001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chemeClr val="accent4"/>
                </a:solidFill>
              </a:defRPr>
            </a:lvl2pPr>
            <a:lvl3pPr marL="1257300" indent="-34290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chemeClr val="accent4"/>
                </a:solidFill>
              </a:defRPr>
            </a:lvl3pPr>
            <a:lvl4pPr marL="16573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chemeClr val="accent4"/>
                </a:solidFill>
              </a:defRPr>
            </a:lvl4pPr>
            <a:lvl5pPr marL="21145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86134"/>
          </a:xfrm>
        </p:spPr>
        <p:txBody>
          <a:bodyPr/>
          <a:lstStyle>
            <a:lvl1pPr marL="457200" indent="-457200">
              <a:buClr>
                <a:schemeClr val="accent1"/>
              </a:buClr>
              <a:buSzPct val="115000"/>
              <a:buFont typeface="Arial"/>
              <a:buChar char="•"/>
              <a:defRPr sz="2800">
                <a:solidFill>
                  <a:srgbClr val="53565A"/>
                </a:solidFill>
              </a:defRPr>
            </a:lvl1pPr>
            <a:lvl2pPr marL="8001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2pPr>
            <a:lvl3pPr marL="1257300" indent="-34290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3pPr>
            <a:lvl4pPr marL="16573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4pPr>
            <a:lvl5pPr marL="21145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523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spc="-15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4275414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spc="-15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275414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941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8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5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6979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25718"/>
            <a:ext cx="8229600" cy="1522069"/>
          </a:xfrm>
        </p:spPr>
        <p:txBody>
          <a:bodyPr anchor="t"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916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31694"/>
            <a:ext cx="8229600" cy="1470412"/>
          </a:xfrm>
        </p:spPr>
        <p:txBody>
          <a:bodyPr/>
          <a:lstStyle>
            <a:lvl1pPr>
              <a:defRPr b="1" spc="-3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267450"/>
            <a:ext cx="8229600" cy="420688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849812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3872808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831613"/>
            <a:ext cx="7315200" cy="2530202"/>
          </a:xfrm>
        </p:spPr>
        <p:txBody>
          <a:bodyPr anchor="b">
            <a:normAutofit/>
          </a:bodyPr>
          <a:lstStyle>
            <a:lvl1pPr algn="l">
              <a:defRPr sz="5400"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26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24720" y="1600200"/>
            <a:ext cx="7565216" cy="4959725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224720" y="274638"/>
            <a:ext cx="7565216" cy="1143000"/>
          </a:xfrm>
        </p:spPr>
        <p:txBody>
          <a:bodyPr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860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795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6979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179513" y="4425718"/>
            <a:ext cx="7772400" cy="1522069"/>
          </a:xfrm>
        </p:spPr>
        <p:txBody>
          <a:bodyPr anchor="t"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29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115075" y="1600200"/>
            <a:ext cx="3828122" cy="5005407"/>
          </a:xfrm>
        </p:spPr>
        <p:txBody>
          <a:bodyPr/>
          <a:lstStyle>
            <a:lvl1pPr marL="457200" indent="-457200">
              <a:buClr>
                <a:schemeClr val="accent1"/>
              </a:buClr>
              <a:buSzPct val="115000"/>
              <a:buFont typeface="Arial"/>
              <a:buChar char="•"/>
              <a:defRPr sz="2800">
                <a:solidFill>
                  <a:schemeClr val="accent4"/>
                </a:solidFill>
              </a:defRPr>
            </a:lvl1pPr>
            <a:lvl2pPr marL="8001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chemeClr val="accent4"/>
                </a:solidFill>
              </a:defRPr>
            </a:lvl2pPr>
            <a:lvl3pPr marL="1257300" indent="-34290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chemeClr val="accent4"/>
                </a:solidFill>
              </a:defRPr>
            </a:lvl3pPr>
            <a:lvl4pPr marL="16573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chemeClr val="accent4"/>
                </a:solidFill>
              </a:defRPr>
            </a:lvl4pPr>
            <a:lvl5pPr marL="21145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080255" y="1600200"/>
            <a:ext cx="3901562" cy="5005407"/>
          </a:xfrm>
        </p:spPr>
        <p:txBody>
          <a:bodyPr/>
          <a:lstStyle>
            <a:lvl1pPr marL="457200" indent="-457200">
              <a:buClr>
                <a:schemeClr val="accent1"/>
              </a:buClr>
              <a:buSzPct val="115000"/>
              <a:buFont typeface="Arial"/>
              <a:buChar char="•"/>
              <a:defRPr sz="2800">
                <a:solidFill>
                  <a:srgbClr val="53565A"/>
                </a:solidFill>
              </a:defRPr>
            </a:lvl1pPr>
            <a:lvl2pPr marL="8001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2pPr>
            <a:lvl3pPr marL="1257300" indent="-34290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3pPr>
            <a:lvl4pPr marL="16573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4pPr>
            <a:lvl5pPr marL="21145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5075" y="274638"/>
            <a:ext cx="7866742" cy="1143000"/>
          </a:xfrm>
        </p:spPr>
        <p:txBody>
          <a:bodyPr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64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5074" y="274638"/>
            <a:ext cx="7811919" cy="1143000"/>
          </a:xfrm>
        </p:spPr>
        <p:txBody>
          <a:bodyPr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15074" y="1535113"/>
            <a:ext cx="3809848" cy="639762"/>
          </a:xfrm>
        </p:spPr>
        <p:txBody>
          <a:bodyPr anchor="b"/>
          <a:lstStyle>
            <a:lvl1pPr marL="0" indent="0">
              <a:buNone/>
              <a:defRPr sz="2400" b="1" spc="-15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1115074" y="2174875"/>
            <a:ext cx="3809848" cy="3646418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02226" y="1535113"/>
            <a:ext cx="3824768" cy="639762"/>
          </a:xfrm>
        </p:spPr>
        <p:txBody>
          <a:bodyPr anchor="b"/>
          <a:lstStyle>
            <a:lvl1pPr marL="0" indent="0">
              <a:buNone/>
              <a:defRPr sz="2400" b="1" spc="-15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/>
          </p:nvPr>
        </p:nvSpPr>
        <p:spPr>
          <a:xfrm>
            <a:off x="5102226" y="2174875"/>
            <a:ext cx="3824768" cy="3646418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330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87663" y="284321"/>
            <a:ext cx="7766233" cy="1143000"/>
          </a:xfrm>
        </p:spPr>
        <p:txBody>
          <a:bodyPr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8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744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3872808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831613"/>
            <a:ext cx="7315200" cy="2530202"/>
          </a:xfrm>
        </p:spPr>
        <p:txBody>
          <a:bodyPr anchor="b">
            <a:normAutofit/>
          </a:bodyPr>
          <a:lstStyle>
            <a:lvl1pPr algn="l">
              <a:defRPr sz="5400" b="1" spc="-300" baseline="0">
                <a:solidFill>
                  <a:srgbClr val="0033A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826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24720" y="1600200"/>
            <a:ext cx="7565216" cy="4959725"/>
          </a:xfrm>
        </p:spPr>
        <p:txBody>
          <a:bodyPr/>
          <a:lstStyle>
            <a:lvl1pPr marL="342900" indent="-342900">
              <a:buClr>
                <a:schemeClr val="tx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1pPr>
            <a:lvl2pPr marL="742950" indent="-285750">
              <a:buClr>
                <a:schemeClr val="tx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2pPr>
            <a:lvl3pPr marL="1143000" indent="-228600">
              <a:buClr>
                <a:schemeClr val="tx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3pPr>
            <a:lvl4pPr marL="1600200" indent="-228600">
              <a:buClr>
                <a:schemeClr val="tx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4pPr>
            <a:lvl5pPr marL="2057400" indent="-228600">
              <a:buClr>
                <a:schemeClr val="tx1"/>
              </a:buClr>
              <a:buSzPct val="115000"/>
              <a:buFont typeface="Arial"/>
              <a:buChar char="•"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224720" y="274638"/>
            <a:ext cx="7565216" cy="1143000"/>
          </a:xfrm>
        </p:spPr>
        <p:txBody>
          <a:bodyPr/>
          <a:lstStyle>
            <a:lvl1pPr algn="l">
              <a:defRPr b="1" spc="-300" baseline="0">
                <a:solidFill>
                  <a:srgbClr val="0033A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62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53665"/>
          </a:xfrm>
        </p:spPr>
        <p:txBody>
          <a:bodyPr/>
          <a:lstStyle>
            <a:lvl1pPr marL="457200" indent="-457200">
              <a:buClr>
                <a:schemeClr val="accent1"/>
              </a:buClr>
              <a:buSzPct val="115000"/>
              <a:buFont typeface="Arial"/>
              <a:buChar char="•"/>
              <a:defRPr sz="2800">
                <a:solidFill>
                  <a:schemeClr val="accent4"/>
                </a:solidFill>
              </a:defRPr>
            </a:lvl1pPr>
            <a:lvl2pPr marL="8001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chemeClr val="accent4"/>
                </a:solidFill>
              </a:defRPr>
            </a:lvl2pPr>
            <a:lvl3pPr marL="1257300" indent="-34290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chemeClr val="accent4"/>
                </a:solidFill>
              </a:defRPr>
            </a:lvl3pPr>
            <a:lvl4pPr marL="16573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chemeClr val="accent4"/>
                </a:solidFill>
              </a:defRPr>
            </a:lvl4pPr>
            <a:lvl5pPr marL="21145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3665"/>
          </a:xfrm>
        </p:spPr>
        <p:txBody>
          <a:bodyPr/>
          <a:lstStyle>
            <a:lvl1pPr marL="457200" indent="-457200">
              <a:buClr>
                <a:schemeClr val="accent1"/>
              </a:buClr>
              <a:buSzPct val="115000"/>
              <a:buFont typeface="Arial"/>
              <a:buChar char="•"/>
              <a:defRPr sz="2800">
                <a:solidFill>
                  <a:srgbClr val="53565A"/>
                </a:solidFill>
              </a:defRPr>
            </a:lvl1pPr>
            <a:lvl2pPr marL="8001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2pPr>
            <a:lvl3pPr marL="1257300" indent="-34290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3pPr>
            <a:lvl4pPr marL="16573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4pPr>
            <a:lvl5pPr marL="2114550" indent="-28575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44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795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6979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179513" y="4425718"/>
            <a:ext cx="7772400" cy="1522069"/>
          </a:xfrm>
        </p:spPr>
        <p:txBody>
          <a:bodyPr anchor="t"/>
          <a:lstStyle>
            <a:lvl1pPr algn="l">
              <a:defRPr b="1" spc="-300" baseline="0">
                <a:solidFill>
                  <a:srgbClr val="0033A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08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115075" y="1600200"/>
            <a:ext cx="3828122" cy="5005407"/>
          </a:xfrm>
        </p:spPr>
        <p:txBody>
          <a:bodyPr/>
          <a:lstStyle>
            <a:lvl1pPr marL="457200" indent="-457200">
              <a:buClr>
                <a:schemeClr val="tx1"/>
              </a:buClr>
              <a:buSzPct val="115000"/>
              <a:buFont typeface="Arial"/>
              <a:buChar char="•"/>
              <a:defRPr sz="2800">
                <a:solidFill>
                  <a:schemeClr val="accent4"/>
                </a:solidFill>
              </a:defRPr>
            </a:lvl1pPr>
            <a:lvl2pPr marL="800100" indent="-342900">
              <a:buClr>
                <a:schemeClr val="tx1"/>
              </a:buClr>
              <a:buSzPct val="115000"/>
              <a:buFont typeface="Arial"/>
              <a:buChar char="•"/>
              <a:defRPr sz="2400">
                <a:solidFill>
                  <a:schemeClr val="accent4"/>
                </a:solidFill>
              </a:defRPr>
            </a:lvl2pPr>
            <a:lvl3pPr marL="1257300" indent="-342900">
              <a:buClr>
                <a:schemeClr val="tx1"/>
              </a:buClr>
              <a:buSzPct val="115000"/>
              <a:buFont typeface="Arial"/>
              <a:buChar char="•"/>
              <a:defRPr sz="2000">
                <a:solidFill>
                  <a:schemeClr val="accent4"/>
                </a:solidFill>
              </a:defRPr>
            </a:lvl3pPr>
            <a:lvl4pPr marL="1657350" indent="-285750">
              <a:buClr>
                <a:schemeClr val="tx1"/>
              </a:buClr>
              <a:buSzPct val="115000"/>
              <a:buFont typeface="Arial"/>
              <a:buChar char="•"/>
              <a:defRPr sz="1800">
                <a:solidFill>
                  <a:schemeClr val="accent4"/>
                </a:solidFill>
              </a:defRPr>
            </a:lvl4pPr>
            <a:lvl5pPr marL="2114550" indent="-285750">
              <a:buClr>
                <a:schemeClr val="tx1"/>
              </a:buClr>
              <a:buSzPct val="115000"/>
              <a:buFont typeface="Arial"/>
              <a:buChar char="•"/>
              <a:defRPr sz="18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080255" y="1600200"/>
            <a:ext cx="3901562" cy="5005407"/>
          </a:xfrm>
        </p:spPr>
        <p:txBody>
          <a:bodyPr/>
          <a:lstStyle>
            <a:lvl1pPr marL="457200" indent="-457200">
              <a:buClr>
                <a:schemeClr val="tx1"/>
              </a:buClr>
              <a:buSzPct val="115000"/>
              <a:buFont typeface="Arial"/>
              <a:buChar char="•"/>
              <a:defRPr sz="2800">
                <a:solidFill>
                  <a:srgbClr val="53565A"/>
                </a:solidFill>
              </a:defRPr>
            </a:lvl1pPr>
            <a:lvl2pPr marL="800100" indent="-342900">
              <a:buClr>
                <a:schemeClr val="tx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2pPr>
            <a:lvl3pPr marL="1257300" indent="-342900">
              <a:buClr>
                <a:schemeClr val="tx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3pPr>
            <a:lvl4pPr marL="1657350" indent="-285750">
              <a:buClr>
                <a:schemeClr val="tx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4pPr>
            <a:lvl5pPr marL="2114550" indent="-285750">
              <a:buClr>
                <a:schemeClr val="tx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5075" y="274638"/>
            <a:ext cx="7866742" cy="1143000"/>
          </a:xfrm>
        </p:spPr>
        <p:txBody>
          <a:bodyPr/>
          <a:lstStyle>
            <a:lvl1pPr algn="l">
              <a:defRPr b="1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66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5074" y="274638"/>
            <a:ext cx="7811919" cy="1143000"/>
          </a:xfrm>
        </p:spPr>
        <p:txBody>
          <a:bodyPr/>
          <a:lstStyle>
            <a:lvl1pPr algn="l">
              <a:defRPr b="1" spc="-300" baseline="0">
                <a:solidFill>
                  <a:srgbClr val="0033A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15074" y="1535113"/>
            <a:ext cx="3809848" cy="639762"/>
          </a:xfrm>
        </p:spPr>
        <p:txBody>
          <a:bodyPr anchor="b"/>
          <a:lstStyle>
            <a:lvl1pPr marL="0" indent="0">
              <a:buNone/>
              <a:defRPr sz="2400" b="1" spc="-15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1115074" y="2174875"/>
            <a:ext cx="3809848" cy="3646418"/>
          </a:xfrm>
        </p:spPr>
        <p:txBody>
          <a:bodyPr/>
          <a:lstStyle>
            <a:lvl1pPr marL="342900" indent="-342900">
              <a:buClr>
                <a:schemeClr val="tx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742950" indent="-285750">
              <a:buClr>
                <a:schemeClr val="tx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143000" indent="-228600">
              <a:buClr>
                <a:schemeClr val="tx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600200" indent="-228600">
              <a:buClr>
                <a:schemeClr val="tx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057400" indent="-228600">
              <a:buClr>
                <a:schemeClr val="tx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02226" y="1535113"/>
            <a:ext cx="3824768" cy="639762"/>
          </a:xfrm>
        </p:spPr>
        <p:txBody>
          <a:bodyPr anchor="b"/>
          <a:lstStyle>
            <a:lvl1pPr marL="0" indent="0">
              <a:buNone/>
              <a:defRPr sz="2400" b="1" spc="-150">
                <a:solidFill>
                  <a:srgbClr val="DB1A2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/>
          </p:nvPr>
        </p:nvSpPr>
        <p:spPr>
          <a:xfrm>
            <a:off x="5102226" y="2174875"/>
            <a:ext cx="3824768" cy="3646418"/>
          </a:xfrm>
        </p:spPr>
        <p:txBody>
          <a:bodyPr/>
          <a:lstStyle>
            <a:lvl1pPr marL="342900" indent="-342900">
              <a:buClr>
                <a:schemeClr val="tx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742950" indent="-285750">
              <a:buClr>
                <a:schemeClr val="tx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143000" indent="-228600">
              <a:buClr>
                <a:schemeClr val="tx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600200" indent="-228600">
              <a:buClr>
                <a:schemeClr val="tx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057400" indent="-228600">
              <a:buClr>
                <a:schemeClr val="tx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813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87663" y="284321"/>
            <a:ext cx="7766233" cy="1143000"/>
          </a:xfrm>
        </p:spPr>
        <p:txBody>
          <a:bodyPr/>
          <a:lstStyle>
            <a:lvl1pPr algn="l">
              <a:defRPr b="1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413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139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spc="-15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46418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spc="-15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46418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742950" indent="-285750">
              <a:buClr>
                <a:schemeClr val="accent1"/>
              </a:buClr>
              <a:buSzPct val="1150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143000" indent="-228600">
              <a:buClr>
                <a:schemeClr val="accent1"/>
              </a:buClr>
              <a:buSzPct val="11500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6002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057400" indent="-228600">
              <a:buClr>
                <a:schemeClr val="accent1"/>
              </a:buClr>
              <a:buSzPct val="11500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1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b="1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37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948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057400"/>
            <a:ext cx="4038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2057400"/>
            <a:ext cx="4038600" cy="35814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4145A-E18C-4719-B15E-1FF2239CC9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28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31613"/>
            <a:ext cx="8229600" cy="2530202"/>
          </a:xfrm>
        </p:spPr>
        <p:txBody>
          <a:bodyPr anchor="b">
            <a:normAutofit/>
          </a:bodyPr>
          <a:lstStyle>
            <a:lvl1pPr algn="ctr">
              <a:defRPr sz="5400" b="1" spc="-300" baseline="0">
                <a:solidFill>
                  <a:srgbClr val="0033A1"/>
                </a:solidFill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7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47CE6-B896-D444-8D58-92F04C395882}" type="datetimeFigureOut">
              <a:rPr lang="en-US" smtClean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F40778-0218-4647-9D69-3B1553FBA5D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438"/>
            <a:ext cx="9199444" cy="68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2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27F6C-2F8B-DD4E-ACB1-A87E64DEF739}" type="datetimeFigureOut">
              <a:rPr lang="en-US" smtClean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5F6E9-21ED-C042-BA0F-C352FD1FEC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Untitled-1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1A809-2BAA-154A-8E81-DD62A8E797BA}" type="datetimeFigureOut">
              <a:rPr lang="en-US" smtClean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205EC-4160-B44E-8B48-35AF089E9E7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Untitled-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7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85758-9259-034A-8888-8729E06E6D24}" type="datetimeFigureOut">
              <a:rPr lang="en-US" smtClean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07D5-B588-CB4C-81ED-28485F14012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Untitled-117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5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A101C-F528-9D4C-849A-4F8BF95F85F5}" type="datetimeFigureOut">
              <a:rPr lang="en-US" smtClean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7BFDF-E12C-C740-AA85-C6DF2D926BA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Untitled-11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3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7A45E-52CA-B642-B093-47820F679E2A}" type="datetimeFigureOut">
              <a:rPr lang="en-US" smtClean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66452-85F8-4746-96A4-DABF554FF39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9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AEB14-7B00-134C-B99C-CEDB67BD133C}" type="datetimeFigureOut">
              <a:rPr lang="en-US" smtClean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6D6F7-C9B5-7A48-B14B-474BF524D98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Untitled-11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6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C1CD2-FB22-454A-9C9F-F254F9A596CE}" type="datetimeFigureOut">
              <a:rPr lang="en-US" smtClean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0E227-AF05-3A46-A4BF-B6444AEEEB9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Untitled-11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University of West Georgia</a:t>
            </a:r>
          </a:p>
          <a:p>
            <a:r>
              <a:rPr lang="en-US" dirty="0" smtClean="0"/>
              <a:t>College of Education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of Arts in Teaching (M.A.T.) program 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5"/>
    </mc:Choice>
    <mc:Fallback xmlns="">
      <p:transition spd="slow" advTm="21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The Master of Arts in Teaching (M.A.T.) in Secondary Education prepares candidates for initial teacher certification in a content field grades 6 through 12. 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Professional education coursework is online with some face-to-face meetings on Saturdays. There are three semesters of in-field clinical experiences. During the first two experiences, candidates are placed in a classroom for two days a week for 12 weeks. During the third experience, candidates are placed in a classroom five days a week for the entire semester. The M.A.T. program requires two graduate courses in the content area. These courses may be online or on campus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program is composed of 33 hours (28 hours of professional education coursework and 5 hours of in-field clinical experiences).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M.A.T in Secondary Education overview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96"/>
    </mc:Choice>
    <mc:Fallback xmlns="">
      <p:transition spd="slow" advTm="85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Biology</a:t>
            </a:r>
          </a:p>
          <a:p>
            <a:r>
              <a:rPr lang="en-US" dirty="0" smtClean="0"/>
              <a:t>Broad Field Science</a:t>
            </a:r>
          </a:p>
          <a:p>
            <a:r>
              <a:rPr lang="en-US" dirty="0" smtClean="0"/>
              <a:t>Business Education</a:t>
            </a:r>
          </a:p>
          <a:p>
            <a:r>
              <a:rPr lang="en-US" dirty="0" smtClean="0"/>
              <a:t>Chemistry</a:t>
            </a:r>
          </a:p>
          <a:p>
            <a:r>
              <a:rPr lang="en-US" dirty="0" smtClean="0"/>
              <a:t>Economics</a:t>
            </a:r>
          </a:p>
          <a:p>
            <a:r>
              <a:rPr lang="en-US" dirty="0" smtClean="0"/>
              <a:t>English</a:t>
            </a:r>
          </a:p>
          <a:p>
            <a:r>
              <a:rPr lang="en-US" dirty="0" smtClean="0"/>
              <a:t>History</a:t>
            </a:r>
          </a:p>
          <a:p>
            <a:r>
              <a:rPr lang="en-US" dirty="0" smtClean="0"/>
              <a:t>Mathematics</a:t>
            </a:r>
          </a:p>
          <a:p>
            <a:r>
              <a:rPr lang="en-US" dirty="0" smtClean="0"/>
              <a:t>Physics</a:t>
            </a:r>
          </a:p>
          <a:p>
            <a:r>
              <a:rPr lang="en-US" dirty="0" smtClean="0"/>
              <a:t>Political Science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Secondary M.A.T. content fields: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10"/>
    </mc:Choice>
    <mc:Fallback xmlns="">
      <p:transition spd="slow" advTm="57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If candidates are hired by a Georgia public school on a non-renewable certificate in their M.A.T. content area to teach students in grades 6 through 12 for at least half of the day, this position can be used for the clinical experience requirement. 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You can find open teaching positions in Georgia at TeachGeorgia.org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Positions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5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01"/>
    </mc:Choice>
    <mc:Fallback xmlns="">
      <p:transition spd="slow" advTm="46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5"/>
          <a:srcRect l="15385" t="9115" r="65384" b="5431"/>
          <a:stretch/>
        </p:blipFill>
        <p:spPr bwMode="auto">
          <a:xfrm>
            <a:off x="1901190" y="90487"/>
            <a:ext cx="5341620" cy="6677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96"/>
    </mc:Choice>
    <mc:Fallback xmlns="">
      <p:transition spd="slow" advTm="258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 fontAlgn="base"/>
            <a:r>
              <a:rPr lang="en-US" dirty="0"/>
              <a:t>A bachelor's degree from a regionally accredited institution in an accepted content </a:t>
            </a:r>
            <a:r>
              <a:rPr lang="en-US" dirty="0" smtClean="0"/>
              <a:t>field</a:t>
            </a:r>
          </a:p>
          <a:p>
            <a:pPr marL="0" lvl="0" indent="0" fontAlgn="base">
              <a:buNone/>
            </a:pPr>
            <a:endParaRPr lang="en-US" dirty="0"/>
          </a:p>
          <a:p>
            <a:pPr lvl="0" fontAlgn="base"/>
            <a:r>
              <a:rPr lang="en-US" dirty="0"/>
              <a:t>An overall 2.7 GPA from last conferred degree</a:t>
            </a:r>
          </a:p>
          <a:p>
            <a:pPr marL="0" indent="0" fontAlgn="base">
              <a:buNone/>
            </a:pPr>
            <a:endParaRPr lang="en-US" dirty="0"/>
          </a:p>
          <a:p>
            <a:pPr lvl="0" fontAlgn="base"/>
            <a:r>
              <a:rPr lang="en-US" dirty="0"/>
              <a:t>Passing GACE Program Admission Assessment scores (formerly called GACE Basic Skills) or ACT, SAT, or GRE exemption scores* </a:t>
            </a:r>
          </a:p>
          <a:p>
            <a:pPr marL="0" indent="0" fontAlgn="base">
              <a:buNone/>
            </a:pPr>
            <a:endParaRPr lang="en-US" dirty="0"/>
          </a:p>
          <a:p>
            <a:pPr lvl="0" fontAlgn="base"/>
            <a:r>
              <a:rPr lang="en-US" dirty="0"/>
              <a:t>Completion of Georgia Educator Ethics – Program Entry assessment</a:t>
            </a:r>
          </a:p>
          <a:p>
            <a:pPr marL="0" indent="0" fontAlgn="base">
              <a:buNone/>
            </a:pPr>
            <a:endParaRPr lang="en-US" dirty="0"/>
          </a:p>
          <a:p>
            <a:pPr lvl="0" fontAlgn="base"/>
            <a:r>
              <a:rPr lang="en-US" dirty="0"/>
              <a:t>Passing GACE Content Assessment scores for certification </a:t>
            </a:r>
            <a:r>
              <a:rPr lang="en-US" dirty="0" smtClean="0"/>
              <a:t>field</a:t>
            </a:r>
          </a:p>
          <a:p>
            <a:pPr lvl="0" fontAlgn="base"/>
            <a:endParaRPr lang="en-US" dirty="0"/>
          </a:p>
          <a:p>
            <a:pPr marL="0" indent="0" fontAlgn="base">
              <a:buNone/>
            </a:pPr>
            <a:r>
              <a:rPr lang="en-US" sz="2500" dirty="0" smtClean="0"/>
              <a:t>*</a:t>
            </a:r>
            <a:r>
              <a:rPr lang="en-US" sz="2500" dirty="0"/>
              <a:t>SAT: 1000 or above verbal/critical reading and math scores</a:t>
            </a:r>
            <a:br>
              <a:rPr lang="en-US" sz="2500" dirty="0"/>
            </a:br>
            <a:r>
              <a:rPr lang="en-US" sz="2500" dirty="0"/>
              <a:t>GRE: 1030 or above verbal and quantitative score or 297 after Aug. 1, 2011</a:t>
            </a:r>
            <a:br>
              <a:rPr lang="en-US" sz="2500" dirty="0"/>
            </a:br>
            <a:r>
              <a:rPr lang="en-US" sz="2500" dirty="0"/>
              <a:t>ACT: 43 or above English and math scores</a:t>
            </a:r>
          </a:p>
          <a:p>
            <a:pPr lvl="0" fontAlgn="base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Admission requirements: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70"/>
    </mc:Choice>
    <mc:Fallback xmlns="">
      <p:transition spd="slow" advTm="11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fontAlgn="base"/>
            <a:r>
              <a:rPr lang="en-US" dirty="0"/>
              <a:t>Candidates admitted for summer and fall semesters only</a:t>
            </a:r>
            <a:r>
              <a:rPr lang="en-US" dirty="0" smtClean="0"/>
              <a:t>.</a:t>
            </a:r>
          </a:p>
          <a:p>
            <a:pPr marL="0" lvl="0" indent="0" fontAlgn="base">
              <a:buNone/>
            </a:pPr>
            <a:r>
              <a:rPr lang="en-US" dirty="0"/>
              <a:t> </a:t>
            </a:r>
          </a:p>
          <a:p>
            <a:pPr lvl="0" fontAlgn="base"/>
            <a:r>
              <a:rPr lang="en-US" dirty="0"/>
              <a:t>Program length is 20-22 months</a:t>
            </a:r>
            <a:r>
              <a:rPr lang="en-US" dirty="0" smtClean="0"/>
              <a:t>.</a:t>
            </a:r>
          </a:p>
          <a:p>
            <a:pPr marL="0" lvl="0" indent="0" fontAlgn="base">
              <a:buNone/>
            </a:pPr>
            <a:endParaRPr lang="en-US" dirty="0" smtClean="0"/>
          </a:p>
          <a:p>
            <a:r>
              <a:rPr lang="en-US" dirty="0"/>
              <a:t>NCATE and </a:t>
            </a:r>
            <a:r>
              <a:rPr lang="en-US" dirty="0" err="1"/>
              <a:t>SACSCoC</a:t>
            </a:r>
            <a:r>
              <a:rPr lang="en-US" dirty="0"/>
              <a:t> </a:t>
            </a:r>
            <a:r>
              <a:rPr lang="en-US" dirty="0" smtClean="0"/>
              <a:t>accredited, Georgia </a:t>
            </a:r>
            <a:r>
              <a:rPr lang="en-US" dirty="0"/>
              <a:t>Professional </a:t>
            </a:r>
            <a:r>
              <a:rPr lang="en-US" dirty="0" smtClean="0"/>
              <a:t>Standards Commission </a:t>
            </a:r>
            <a:r>
              <a:rPr lang="en-US" dirty="0"/>
              <a:t>(</a:t>
            </a:r>
            <a:r>
              <a:rPr lang="en-US" dirty="0" err="1"/>
              <a:t>GaPSC</a:t>
            </a:r>
            <a:r>
              <a:rPr lang="en-US" dirty="0"/>
              <a:t>) approved</a:t>
            </a:r>
          </a:p>
          <a:p>
            <a:pPr lvl="0" fontAlgn="base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Facts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50"/>
    </mc:Choice>
    <mc:Fallback xmlns="">
      <p:transition spd="slow" advTm="3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Application</a:t>
            </a:r>
            <a:endParaRPr lang="en-US" dirty="0"/>
          </a:p>
          <a:p>
            <a:r>
              <a:rPr lang="en-US" dirty="0"/>
              <a:t>Apply for this program online at: </a:t>
            </a:r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smtClean="0">
                <a:solidFill>
                  <a:schemeClr val="tx1"/>
                </a:solidFill>
              </a:rPr>
              <a:t>www.westga.edu/academics/gradstudies/apply-now.php 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u="sng" dirty="0"/>
              <a:t>Program Advisor</a:t>
            </a:r>
            <a:endParaRPr lang="en-US" dirty="0"/>
          </a:p>
          <a:p>
            <a:r>
              <a:rPr lang="en-US" dirty="0"/>
              <a:t>Bethany </a:t>
            </a:r>
            <a:r>
              <a:rPr lang="en-US" dirty="0" err="1"/>
              <a:t>Schmelzer</a:t>
            </a:r>
            <a:r>
              <a:rPr lang="en-US" dirty="0"/>
              <a:t>, bschmelz@westga.edu or 678-839-5539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 Now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7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5"/>
    </mc:Choice>
    <mc:Fallback xmlns="">
      <p:transition spd="slow" advTm="41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4">
  <a:themeElements>
    <a:clrScheme name="UWG">
      <a:dk1>
        <a:srgbClr val="0033A1"/>
      </a:dk1>
      <a:lt1>
        <a:sysClr val="window" lastClr="FFFFFF"/>
      </a:lt1>
      <a:dk2>
        <a:srgbClr val="B0B7BC"/>
      </a:dk2>
      <a:lt2>
        <a:srgbClr val="D7D7D7"/>
      </a:lt2>
      <a:accent1>
        <a:srgbClr val="6BABE5"/>
      </a:accent1>
      <a:accent2>
        <a:srgbClr val="DB1A21"/>
      </a:accent2>
      <a:accent3>
        <a:srgbClr val="0033A1"/>
      </a:accent3>
      <a:accent4>
        <a:srgbClr val="53565A"/>
      </a:accent4>
      <a:accent5>
        <a:srgbClr val="96979F"/>
      </a:accent5>
      <a:accent6>
        <a:srgbClr val="BD1719"/>
      </a:accent6>
      <a:hlink>
        <a:srgbClr val="FFFFFF"/>
      </a:hlink>
      <a:folHlink>
        <a:srgbClr val="0033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4" id="{0B8D1E0A-7573-4BF9-9A58-F5DFEBB4B3C3}" vid="{6593D48F-E794-49F7-B1C0-A5D776AAF1D5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UWG">
      <a:dk1>
        <a:srgbClr val="0033A1"/>
      </a:dk1>
      <a:lt1>
        <a:sysClr val="window" lastClr="FFFFFF"/>
      </a:lt1>
      <a:dk2>
        <a:srgbClr val="B0B7BC"/>
      </a:dk2>
      <a:lt2>
        <a:srgbClr val="D7D7D7"/>
      </a:lt2>
      <a:accent1>
        <a:srgbClr val="6BABE5"/>
      </a:accent1>
      <a:accent2>
        <a:srgbClr val="DB1A21"/>
      </a:accent2>
      <a:accent3>
        <a:srgbClr val="0033A1"/>
      </a:accent3>
      <a:accent4>
        <a:srgbClr val="53565A"/>
      </a:accent4>
      <a:accent5>
        <a:srgbClr val="96979F"/>
      </a:accent5>
      <a:accent6>
        <a:srgbClr val="BD1719"/>
      </a:accent6>
      <a:hlink>
        <a:srgbClr val="FFFFFF"/>
      </a:hlink>
      <a:folHlink>
        <a:srgbClr val="0033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rientation Shield_templates.potm" id="{64B82B53-168A-4832-9502-A238808E4ED8}" vid="{6482B508-23B0-4650-BCB4-3BDBC130557A}"/>
    </a:ext>
  </a:extLst>
</a:theme>
</file>

<file path=ppt/theme/theme3.xml><?xml version="1.0" encoding="utf-8"?>
<a:theme xmlns:a="http://schemas.openxmlformats.org/drawingml/2006/main" name="1_Custom Design">
  <a:themeElements>
    <a:clrScheme name="UWG">
      <a:dk1>
        <a:srgbClr val="0033A1"/>
      </a:dk1>
      <a:lt1>
        <a:sysClr val="window" lastClr="FFFFFF"/>
      </a:lt1>
      <a:dk2>
        <a:srgbClr val="B0B7BC"/>
      </a:dk2>
      <a:lt2>
        <a:srgbClr val="D7D7D7"/>
      </a:lt2>
      <a:accent1>
        <a:srgbClr val="6BABE5"/>
      </a:accent1>
      <a:accent2>
        <a:srgbClr val="DB1A21"/>
      </a:accent2>
      <a:accent3>
        <a:srgbClr val="0033A1"/>
      </a:accent3>
      <a:accent4>
        <a:srgbClr val="53565A"/>
      </a:accent4>
      <a:accent5>
        <a:srgbClr val="96979F"/>
      </a:accent5>
      <a:accent6>
        <a:srgbClr val="BD1719"/>
      </a:accent6>
      <a:hlink>
        <a:srgbClr val="FFFFFF"/>
      </a:hlink>
      <a:folHlink>
        <a:srgbClr val="0033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rientation Shield_templates.potm" id="{64B82B53-168A-4832-9502-A238808E4ED8}" vid="{C12A7593-261A-4B91-AEB0-1F4503496BE4}"/>
    </a:ext>
  </a:extLst>
</a:theme>
</file>

<file path=ppt/theme/theme4.xml><?xml version="1.0" encoding="utf-8"?>
<a:theme xmlns:a="http://schemas.openxmlformats.org/drawingml/2006/main" name="3_Custom Design">
  <a:themeElements>
    <a:clrScheme name="UWG">
      <a:dk1>
        <a:srgbClr val="0033A1"/>
      </a:dk1>
      <a:lt1>
        <a:sysClr val="window" lastClr="FFFFFF"/>
      </a:lt1>
      <a:dk2>
        <a:srgbClr val="B0B7BC"/>
      </a:dk2>
      <a:lt2>
        <a:srgbClr val="D7D7D7"/>
      </a:lt2>
      <a:accent1>
        <a:srgbClr val="6BABE5"/>
      </a:accent1>
      <a:accent2>
        <a:srgbClr val="DB1A21"/>
      </a:accent2>
      <a:accent3>
        <a:srgbClr val="0033A1"/>
      </a:accent3>
      <a:accent4>
        <a:srgbClr val="53565A"/>
      </a:accent4>
      <a:accent5>
        <a:srgbClr val="96979F"/>
      </a:accent5>
      <a:accent6>
        <a:srgbClr val="BD1719"/>
      </a:accent6>
      <a:hlink>
        <a:srgbClr val="FFFFFF"/>
      </a:hlink>
      <a:folHlink>
        <a:srgbClr val="0033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rientation Shield_templates.potm" id="{64B82B53-168A-4832-9502-A238808E4ED8}" vid="{B0BE9CDD-2F4E-4039-B6CA-9A7EA3DE262E}"/>
    </a:ext>
  </a:extLst>
</a:theme>
</file>

<file path=ppt/theme/theme5.xml><?xml version="1.0" encoding="utf-8"?>
<a:theme xmlns:a="http://schemas.openxmlformats.org/drawingml/2006/main" name="4_Custom Design">
  <a:themeElements>
    <a:clrScheme name="UWG">
      <a:dk1>
        <a:srgbClr val="0033A1"/>
      </a:dk1>
      <a:lt1>
        <a:sysClr val="window" lastClr="FFFFFF"/>
      </a:lt1>
      <a:dk2>
        <a:srgbClr val="B0B7BC"/>
      </a:dk2>
      <a:lt2>
        <a:srgbClr val="D7D7D7"/>
      </a:lt2>
      <a:accent1>
        <a:srgbClr val="6BABE5"/>
      </a:accent1>
      <a:accent2>
        <a:srgbClr val="DB1A21"/>
      </a:accent2>
      <a:accent3>
        <a:srgbClr val="0033A1"/>
      </a:accent3>
      <a:accent4>
        <a:srgbClr val="53565A"/>
      </a:accent4>
      <a:accent5>
        <a:srgbClr val="96979F"/>
      </a:accent5>
      <a:accent6>
        <a:srgbClr val="BD1719"/>
      </a:accent6>
      <a:hlink>
        <a:srgbClr val="FFFFFF"/>
      </a:hlink>
      <a:folHlink>
        <a:srgbClr val="0033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rientation Shield_templates.potm" id="{64B82B53-168A-4832-9502-A238808E4ED8}" vid="{7F4AE907-BC90-414F-AF18-A2841B8B1E0A}"/>
    </a:ext>
  </a:extLst>
</a:theme>
</file>

<file path=ppt/theme/theme6.xml><?xml version="1.0" encoding="utf-8"?>
<a:theme xmlns:a="http://schemas.openxmlformats.org/drawingml/2006/main" name="5_Custom Design">
  <a:themeElements>
    <a:clrScheme name="UWG">
      <a:dk1>
        <a:srgbClr val="0033A1"/>
      </a:dk1>
      <a:lt1>
        <a:sysClr val="window" lastClr="FFFFFF"/>
      </a:lt1>
      <a:dk2>
        <a:srgbClr val="B0B7BC"/>
      </a:dk2>
      <a:lt2>
        <a:srgbClr val="D7D7D7"/>
      </a:lt2>
      <a:accent1>
        <a:srgbClr val="6BABE5"/>
      </a:accent1>
      <a:accent2>
        <a:srgbClr val="DB1A21"/>
      </a:accent2>
      <a:accent3>
        <a:srgbClr val="0033A1"/>
      </a:accent3>
      <a:accent4>
        <a:srgbClr val="53565A"/>
      </a:accent4>
      <a:accent5>
        <a:srgbClr val="96979F"/>
      </a:accent5>
      <a:accent6>
        <a:srgbClr val="BD1719"/>
      </a:accent6>
      <a:hlink>
        <a:srgbClr val="FFFFFF"/>
      </a:hlink>
      <a:folHlink>
        <a:srgbClr val="0033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rientation Shield_templates.potm" id="{64B82B53-168A-4832-9502-A238808E4ED8}" vid="{F2B93AA7-E08B-4492-8D0B-2640BE6F2852}"/>
    </a:ext>
  </a:extLst>
</a:theme>
</file>

<file path=ppt/theme/theme7.xml><?xml version="1.0" encoding="utf-8"?>
<a:theme xmlns:a="http://schemas.openxmlformats.org/drawingml/2006/main" name="6_Custom Design">
  <a:themeElements>
    <a:clrScheme name="UWG">
      <a:dk1>
        <a:srgbClr val="0033A1"/>
      </a:dk1>
      <a:lt1>
        <a:sysClr val="window" lastClr="FFFFFF"/>
      </a:lt1>
      <a:dk2>
        <a:srgbClr val="B0B7BC"/>
      </a:dk2>
      <a:lt2>
        <a:srgbClr val="D7D7D7"/>
      </a:lt2>
      <a:accent1>
        <a:srgbClr val="6BABE5"/>
      </a:accent1>
      <a:accent2>
        <a:srgbClr val="DB1A21"/>
      </a:accent2>
      <a:accent3>
        <a:srgbClr val="0033A1"/>
      </a:accent3>
      <a:accent4>
        <a:srgbClr val="53565A"/>
      </a:accent4>
      <a:accent5>
        <a:srgbClr val="96979F"/>
      </a:accent5>
      <a:accent6>
        <a:srgbClr val="BD1719"/>
      </a:accent6>
      <a:hlink>
        <a:srgbClr val="FFFFFF"/>
      </a:hlink>
      <a:folHlink>
        <a:srgbClr val="0033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rientation Shield_templates.potm" id="{64B82B53-168A-4832-9502-A238808E4ED8}" vid="{7469C34F-CF00-4C2A-BCD0-8F9822F4D0B4}"/>
    </a:ext>
  </a:extLst>
</a:theme>
</file>

<file path=ppt/theme/theme8.xml><?xml version="1.0" encoding="utf-8"?>
<a:theme xmlns:a="http://schemas.openxmlformats.org/drawingml/2006/main" name="7_Custom Design">
  <a:themeElements>
    <a:clrScheme name="Custom 4">
      <a:dk1>
        <a:srgbClr val="0033A1"/>
      </a:dk1>
      <a:lt1>
        <a:sysClr val="window" lastClr="FFFFFF"/>
      </a:lt1>
      <a:dk2>
        <a:srgbClr val="B0B7BC"/>
      </a:dk2>
      <a:lt2>
        <a:srgbClr val="D7D7D7"/>
      </a:lt2>
      <a:accent1>
        <a:srgbClr val="6BABE5"/>
      </a:accent1>
      <a:accent2>
        <a:srgbClr val="DB1A21"/>
      </a:accent2>
      <a:accent3>
        <a:srgbClr val="0033A1"/>
      </a:accent3>
      <a:accent4>
        <a:srgbClr val="53565A"/>
      </a:accent4>
      <a:accent5>
        <a:srgbClr val="96979F"/>
      </a:accent5>
      <a:accent6>
        <a:srgbClr val="BD1719"/>
      </a:accent6>
      <a:hlink>
        <a:srgbClr val="DB1A21"/>
      </a:hlink>
      <a:folHlink>
        <a:srgbClr val="0033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rientation Shield_templates.potm" id="{64B82B53-168A-4832-9502-A238808E4ED8}" vid="{2938718D-42AA-4B6D-8879-3EA2A3831614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</Template>
  <TotalTime>57014</TotalTime>
  <Words>294</Words>
  <Application>Microsoft Office PowerPoint</Application>
  <PresentationFormat>On-screen Show (4:3)</PresentationFormat>
  <Paragraphs>56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Theme4</vt:lpstr>
      <vt:lpstr>2_Custom Design</vt:lpstr>
      <vt:lpstr>1_Custom Design</vt:lpstr>
      <vt:lpstr>3_Custom Design</vt:lpstr>
      <vt:lpstr>4_Custom Design</vt:lpstr>
      <vt:lpstr>5_Custom Design</vt:lpstr>
      <vt:lpstr>6_Custom Design</vt:lpstr>
      <vt:lpstr>7_Custom Design</vt:lpstr>
      <vt:lpstr>Master of Arts in Teaching (M.A.T.) program </vt:lpstr>
      <vt:lpstr>M.A.T in Secondary Education overview</vt:lpstr>
      <vt:lpstr>Secondary M.A.T. content fields:</vt:lpstr>
      <vt:lpstr>Teaching Positions</vt:lpstr>
      <vt:lpstr>PowerPoint Presentation</vt:lpstr>
      <vt:lpstr>Admission requirements:</vt:lpstr>
      <vt:lpstr>Program Facts</vt:lpstr>
      <vt:lpstr>Apply Now</vt:lpstr>
    </vt:vector>
  </TitlesOfParts>
  <Company>CoE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Windows User</cp:lastModifiedBy>
  <cp:revision>349</cp:revision>
  <cp:lastPrinted>2017-12-22T13:06:13Z</cp:lastPrinted>
  <dcterms:created xsi:type="dcterms:W3CDTF">2007-10-10T14:53:37Z</dcterms:created>
  <dcterms:modified xsi:type="dcterms:W3CDTF">2018-01-04T15:14:39Z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